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9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je Solle" userId="aa2ec6e0-f6df-41d1-9167-7cd823556c73" providerId="ADAL" clId="{0BA52DE7-DCE9-437A-8C75-E68E63A5BE5C}"/>
    <pc:docChg chg="custSel addSld modSld sldOrd">
      <pc:chgData name="Marije Solle" userId="aa2ec6e0-f6df-41d1-9167-7cd823556c73" providerId="ADAL" clId="{0BA52DE7-DCE9-437A-8C75-E68E63A5BE5C}" dt="2021-11-26T11:23:35.551" v="280" actId="1076"/>
      <pc:docMkLst>
        <pc:docMk/>
      </pc:docMkLst>
      <pc:sldChg chg="ord">
        <pc:chgData name="Marije Solle" userId="aa2ec6e0-f6df-41d1-9167-7cd823556c73" providerId="ADAL" clId="{0BA52DE7-DCE9-437A-8C75-E68E63A5BE5C}" dt="2021-11-26T11:22:22.231" v="1"/>
        <pc:sldMkLst>
          <pc:docMk/>
          <pc:sldMk cId="2744556211" sldId="261"/>
        </pc:sldMkLst>
      </pc:sldChg>
      <pc:sldChg chg="addSp modSp new mod setBg">
        <pc:chgData name="Marije Solle" userId="aa2ec6e0-f6df-41d1-9167-7cd823556c73" providerId="ADAL" clId="{0BA52DE7-DCE9-437A-8C75-E68E63A5BE5C}" dt="2021-11-26T11:23:35.551" v="280" actId="1076"/>
        <pc:sldMkLst>
          <pc:docMk/>
          <pc:sldMk cId="2062858318" sldId="262"/>
        </pc:sldMkLst>
        <pc:spChg chg="mod">
          <ac:chgData name="Marije Solle" userId="aa2ec6e0-f6df-41d1-9167-7cd823556c73" providerId="ADAL" clId="{0BA52DE7-DCE9-437A-8C75-E68E63A5BE5C}" dt="2021-11-26T11:23:28.895" v="279" actId="26606"/>
          <ac:spMkLst>
            <pc:docMk/>
            <pc:sldMk cId="2062858318" sldId="262"/>
            <ac:spMk id="2" creationId="{6AB976E4-CD72-4B45-9FC6-801A84F850B9}"/>
          </ac:spMkLst>
        </pc:spChg>
        <pc:spChg chg="mod">
          <ac:chgData name="Marije Solle" userId="aa2ec6e0-f6df-41d1-9167-7cd823556c73" providerId="ADAL" clId="{0BA52DE7-DCE9-437A-8C75-E68E63A5BE5C}" dt="2021-11-26T11:23:28.895" v="279" actId="26606"/>
          <ac:spMkLst>
            <pc:docMk/>
            <pc:sldMk cId="2062858318" sldId="262"/>
            <ac:spMk id="3" creationId="{A682AC19-A8D5-4DF0-854B-2D8BC3AD2DE7}"/>
          </ac:spMkLst>
        </pc:spChg>
        <pc:spChg chg="add">
          <ac:chgData name="Marije Solle" userId="aa2ec6e0-f6df-41d1-9167-7cd823556c73" providerId="ADAL" clId="{0BA52DE7-DCE9-437A-8C75-E68E63A5BE5C}" dt="2021-11-26T11:23:28.895" v="279" actId="26606"/>
          <ac:spMkLst>
            <pc:docMk/>
            <pc:sldMk cId="2062858318" sldId="262"/>
            <ac:spMk id="9" creationId="{DF44879F-6698-4394-89D4-7B3CDB92E9A0}"/>
          </ac:spMkLst>
        </pc:spChg>
        <pc:spChg chg="add">
          <ac:chgData name="Marije Solle" userId="aa2ec6e0-f6df-41d1-9167-7cd823556c73" providerId="ADAL" clId="{0BA52DE7-DCE9-437A-8C75-E68E63A5BE5C}" dt="2021-11-26T11:23:28.895" v="279" actId="26606"/>
          <ac:spMkLst>
            <pc:docMk/>
            <pc:sldMk cId="2062858318" sldId="262"/>
            <ac:spMk id="11" creationId="{C65FD3B2-577C-49A0-B40E-4845C5D597CF}"/>
          </ac:spMkLst>
        </pc:spChg>
        <pc:spChg chg="add">
          <ac:chgData name="Marije Solle" userId="aa2ec6e0-f6df-41d1-9167-7cd823556c73" providerId="ADAL" clId="{0BA52DE7-DCE9-437A-8C75-E68E63A5BE5C}" dt="2021-11-26T11:23:28.895" v="279" actId="26606"/>
          <ac:spMkLst>
            <pc:docMk/>
            <pc:sldMk cId="2062858318" sldId="262"/>
            <ac:spMk id="13" creationId="{7A0B5DEA-ADF6-4BA5-9307-147F0A4685A0}"/>
          </ac:spMkLst>
        </pc:spChg>
        <pc:spChg chg="add">
          <ac:chgData name="Marije Solle" userId="aa2ec6e0-f6df-41d1-9167-7cd823556c73" providerId="ADAL" clId="{0BA52DE7-DCE9-437A-8C75-E68E63A5BE5C}" dt="2021-11-26T11:23:28.895" v="279" actId="26606"/>
          <ac:spMkLst>
            <pc:docMk/>
            <pc:sldMk cId="2062858318" sldId="262"/>
            <ac:spMk id="15" creationId="{9DECDBF4-02B6-4BB4-B65B-B8107AD6A9E8}"/>
          </ac:spMkLst>
        </pc:spChg>
        <pc:picChg chg="add mod">
          <ac:chgData name="Marije Solle" userId="aa2ec6e0-f6df-41d1-9167-7cd823556c73" providerId="ADAL" clId="{0BA52DE7-DCE9-437A-8C75-E68E63A5BE5C}" dt="2021-11-26T11:23:35.551" v="280" actId="1076"/>
          <ac:picMkLst>
            <pc:docMk/>
            <pc:sldMk cId="2062858318" sldId="262"/>
            <ac:picMk id="5" creationId="{452B562A-5905-4D12-A50E-811C648975F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16EF49-15FD-4048-9CEC-38A56FDF8A4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38843D9-2BB0-4E90-8EDF-C63A3A67300E}">
      <dgm:prSet/>
      <dgm:spPr/>
      <dgm:t>
        <a:bodyPr/>
        <a:lstStyle/>
        <a:p>
          <a:r>
            <a:rPr lang="nl-NL"/>
            <a:t>Het MBO</a:t>
          </a:r>
          <a:endParaRPr lang="en-US"/>
        </a:p>
      </dgm:t>
    </dgm:pt>
    <dgm:pt modelId="{9AF5ED2E-9A16-4A94-A0B8-6BE94F4352A6}" type="parTrans" cxnId="{CDFE7FDD-B90B-47A6-8E1A-F89FC7C13E2D}">
      <dgm:prSet/>
      <dgm:spPr/>
      <dgm:t>
        <a:bodyPr/>
        <a:lstStyle/>
        <a:p>
          <a:endParaRPr lang="en-US"/>
        </a:p>
      </dgm:t>
    </dgm:pt>
    <dgm:pt modelId="{2A81D79E-DE78-4F70-8D44-7B77B2A6556B}" type="sibTrans" cxnId="{CDFE7FDD-B90B-47A6-8E1A-F89FC7C13E2D}">
      <dgm:prSet/>
      <dgm:spPr/>
      <dgm:t>
        <a:bodyPr/>
        <a:lstStyle/>
        <a:p>
          <a:endParaRPr lang="en-US"/>
        </a:p>
      </dgm:t>
    </dgm:pt>
    <dgm:pt modelId="{B52E4EFE-A34B-400C-BA4A-EF3C8852D299}">
      <dgm:prSet/>
      <dgm:spPr/>
      <dgm:t>
        <a:bodyPr/>
        <a:lstStyle/>
        <a:p>
          <a:r>
            <a:rPr lang="nl-NL"/>
            <a:t>ROC’s </a:t>
          </a:r>
          <a:endParaRPr lang="en-US"/>
        </a:p>
      </dgm:t>
    </dgm:pt>
    <dgm:pt modelId="{0D3D4638-6E3B-4CC1-9C1E-60BB621DBB90}" type="parTrans" cxnId="{7C86A326-5E68-4F07-80AC-695E264C9A10}">
      <dgm:prSet/>
      <dgm:spPr/>
      <dgm:t>
        <a:bodyPr/>
        <a:lstStyle/>
        <a:p>
          <a:endParaRPr lang="en-US"/>
        </a:p>
      </dgm:t>
    </dgm:pt>
    <dgm:pt modelId="{D1460012-3029-4AF5-AF6F-BF129C12B961}" type="sibTrans" cxnId="{7C86A326-5E68-4F07-80AC-695E264C9A10}">
      <dgm:prSet/>
      <dgm:spPr/>
      <dgm:t>
        <a:bodyPr/>
        <a:lstStyle/>
        <a:p>
          <a:endParaRPr lang="en-US"/>
        </a:p>
      </dgm:t>
    </dgm:pt>
    <dgm:pt modelId="{68C68321-2C79-4661-A395-EB5AAD9D351A}">
      <dgm:prSet/>
      <dgm:spPr/>
      <dgm:t>
        <a:bodyPr/>
        <a:lstStyle/>
        <a:p>
          <a:r>
            <a:rPr lang="nl-NL"/>
            <a:t>Sectoren</a:t>
          </a:r>
          <a:endParaRPr lang="en-US"/>
        </a:p>
      </dgm:t>
    </dgm:pt>
    <dgm:pt modelId="{AE6FF3FC-3C0D-4BC9-B196-E403E6ACA298}" type="parTrans" cxnId="{5443D7B4-ADD8-49C7-813F-0115045B31F2}">
      <dgm:prSet/>
      <dgm:spPr/>
      <dgm:t>
        <a:bodyPr/>
        <a:lstStyle/>
        <a:p>
          <a:endParaRPr lang="en-US"/>
        </a:p>
      </dgm:t>
    </dgm:pt>
    <dgm:pt modelId="{BC755A3D-21A2-437F-AF39-FF0D67449A3A}" type="sibTrans" cxnId="{5443D7B4-ADD8-49C7-813F-0115045B31F2}">
      <dgm:prSet/>
      <dgm:spPr/>
      <dgm:t>
        <a:bodyPr/>
        <a:lstStyle/>
        <a:p>
          <a:endParaRPr lang="en-US"/>
        </a:p>
      </dgm:t>
    </dgm:pt>
    <dgm:pt modelId="{F40FDDFF-32D0-4F01-A9DC-8B6EF632FDF7}">
      <dgm:prSet/>
      <dgm:spPr/>
      <dgm:t>
        <a:bodyPr/>
        <a:lstStyle/>
        <a:p>
          <a:r>
            <a:rPr lang="nl-NL"/>
            <a:t>Opleidingen</a:t>
          </a:r>
          <a:endParaRPr lang="en-US"/>
        </a:p>
      </dgm:t>
    </dgm:pt>
    <dgm:pt modelId="{C4F5028C-798A-48CC-BED1-A126FA5C1E66}" type="parTrans" cxnId="{310295D0-4873-4F48-84C7-DDE31F1737B2}">
      <dgm:prSet/>
      <dgm:spPr/>
      <dgm:t>
        <a:bodyPr/>
        <a:lstStyle/>
        <a:p>
          <a:endParaRPr lang="en-US"/>
        </a:p>
      </dgm:t>
    </dgm:pt>
    <dgm:pt modelId="{48EE4C36-069E-4CF4-9C36-8096AF10769E}" type="sibTrans" cxnId="{310295D0-4873-4F48-84C7-DDE31F1737B2}">
      <dgm:prSet/>
      <dgm:spPr/>
      <dgm:t>
        <a:bodyPr/>
        <a:lstStyle/>
        <a:p>
          <a:endParaRPr lang="en-US"/>
        </a:p>
      </dgm:t>
    </dgm:pt>
    <dgm:pt modelId="{8FBF403F-7492-4740-B093-7DD703DE3C66}">
      <dgm:prSet/>
      <dgm:spPr/>
      <dgm:t>
        <a:bodyPr/>
        <a:lstStyle/>
        <a:p>
          <a:r>
            <a:rPr lang="nl-NL"/>
            <a:t>Banen</a:t>
          </a:r>
          <a:endParaRPr lang="en-US"/>
        </a:p>
      </dgm:t>
    </dgm:pt>
    <dgm:pt modelId="{52314E96-BEE0-4754-A5DC-2C68B67AF8E9}" type="parTrans" cxnId="{50B8C844-5F37-4965-A586-0733D294E435}">
      <dgm:prSet/>
      <dgm:spPr/>
      <dgm:t>
        <a:bodyPr/>
        <a:lstStyle/>
        <a:p>
          <a:endParaRPr lang="en-US"/>
        </a:p>
      </dgm:t>
    </dgm:pt>
    <dgm:pt modelId="{3FC1EF67-9B64-4F78-A211-849B3826FBBE}" type="sibTrans" cxnId="{50B8C844-5F37-4965-A586-0733D294E435}">
      <dgm:prSet/>
      <dgm:spPr/>
      <dgm:t>
        <a:bodyPr/>
        <a:lstStyle/>
        <a:p>
          <a:endParaRPr lang="en-US"/>
        </a:p>
      </dgm:t>
    </dgm:pt>
    <dgm:pt modelId="{4CB9F1A3-DA41-4D67-A3F9-7729440B7F99}">
      <dgm:prSet/>
      <dgm:spPr/>
      <dgm:t>
        <a:bodyPr/>
        <a:lstStyle/>
        <a:p>
          <a:r>
            <a:rPr lang="nl-NL"/>
            <a:t>Zoeken en kiezen</a:t>
          </a:r>
          <a:endParaRPr lang="en-US"/>
        </a:p>
      </dgm:t>
    </dgm:pt>
    <dgm:pt modelId="{7540FBF4-80C8-44B4-9B1F-B69D2E7FC526}" type="parTrans" cxnId="{9DCC5F2E-675C-4838-AAB2-DF76FB552793}">
      <dgm:prSet/>
      <dgm:spPr/>
      <dgm:t>
        <a:bodyPr/>
        <a:lstStyle/>
        <a:p>
          <a:endParaRPr lang="en-US"/>
        </a:p>
      </dgm:t>
    </dgm:pt>
    <dgm:pt modelId="{C071C4CA-D584-40C7-9E93-9E680A6CFBE1}" type="sibTrans" cxnId="{9DCC5F2E-675C-4838-AAB2-DF76FB552793}">
      <dgm:prSet/>
      <dgm:spPr/>
      <dgm:t>
        <a:bodyPr/>
        <a:lstStyle/>
        <a:p>
          <a:endParaRPr lang="en-US"/>
        </a:p>
      </dgm:t>
    </dgm:pt>
    <dgm:pt modelId="{AA065DAE-2FA7-48F7-8CC1-C484E11541B4}" type="pres">
      <dgm:prSet presAssocID="{0D16EF49-15FD-4048-9CEC-38A56FDF8A44}" presName="linear" presStyleCnt="0">
        <dgm:presLayoutVars>
          <dgm:dir/>
          <dgm:animLvl val="lvl"/>
          <dgm:resizeHandles val="exact"/>
        </dgm:presLayoutVars>
      </dgm:prSet>
      <dgm:spPr/>
    </dgm:pt>
    <dgm:pt modelId="{B8633D4D-0A3A-41EF-8DE2-B31F54B9BE6D}" type="pres">
      <dgm:prSet presAssocID="{938843D9-2BB0-4E90-8EDF-C63A3A67300E}" presName="parentLin" presStyleCnt="0"/>
      <dgm:spPr/>
    </dgm:pt>
    <dgm:pt modelId="{943B43BE-A7AD-4185-8D14-B81F16462C7E}" type="pres">
      <dgm:prSet presAssocID="{938843D9-2BB0-4E90-8EDF-C63A3A67300E}" presName="parentLeftMargin" presStyleLbl="node1" presStyleIdx="0" presStyleCnt="6"/>
      <dgm:spPr/>
    </dgm:pt>
    <dgm:pt modelId="{007DA78C-2C4E-405E-B144-D3F997ECEC71}" type="pres">
      <dgm:prSet presAssocID="{938843D9-2BB0-4E90-8EDF-C63A3A67300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245FD73-3D50-4C25-8150-29B248B71F4D}" type="pres">
      <dgm:prSet presAssocID="{938843D9-2BB0-4E90-8EDF-C63A3A67300E}" presName="negativeSpace" presStyleCnt="0"/>
      <dgm:spPr/>
    </dgm:pt>
    <dgm:pt modelId="{4E4FEC6E-1DB3-44B9-BD55-F67337AA8154}" type="pres">
      <dgm:prSet presAssocID="{938843D9-2BB0-4E90-8EDF-C63A3A67300E}" presName="childText" presStyleLbl="conFgAcc1" presStyleIdx="0" presStyleCnt="6">
        <dgm:presLayoutVars>
          <dgm:bulletEnabled val="1"/>
        </dgm:presLayoutVars>
      </dgm:prSet>
      <dgm:spPr/>
    </dgm:pt>
    <dgm:pt modelId="{94A4668F-6149-4164-8327-B3E698CC8596}" type="pres">
      <dgm:prSet presAssocID="{2A81D79E-DE78-4F70-8D44-7B77B2A6556B}" presName="spaceBetweenRectangles" presStyleCnt="0"/>
      <dgm:spPr/>
    </dgm:pt>
    <dgm:pt modelId="{4FAA3894-9D19-4843-943B-9009707ED7E5}" type="pres">
      <dgm:prSet presAssocID="{B52E4EFE-A34B-400C-BA4A-EF3C8852D299}" presName="parentLin" presStyleCnt="0"/>
      <dgm:spPr/>
    </dgm:pt>
    <dgm:pt modelId="{9CD441D9-3736-4ADD-A089-B15139AC1DA2}" type="pres">
      <dgm:prSet presAssocID="{B52E4EFE-A34B-400C-BA4A-EF3C8852D299}" presName="parentLeftMargin" presStyleLbl="node1" presStyleIdx="0" presStyleCnt="6"/>
      <dgm:spPr/>
    </dgm:pt>
    <dgm:pt modelId="{E5D945FA-A8EE-4A54-923A-CB80450E2428}" type="pres">
      <dgm:prSet presAssocID="{B52E4EFE-A34B-400C-BA4A-EF3C8852D29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DAB885A-44FB-466A-B5B1-1AF27DF649A1}" type="pres">
      <dgm:prSet presAssocID="{B52E4EFE-A34B-400C-BA4A-EF3C8852D299}" presName="negativeSpace" presStyleCnt="0"/>
      <dgm:spPr/>
    </dgm:pt>
    <dgm:pt modelId="{769A709E-D3D8-4DFE-AB4F-AC168FDC842B}" type="pres">
      <dgm:prSet presAssocID="{B52E4EFE-A34B-400C-BA4A-EF3C8852D299}" presName="childText" presStyleLbl="conFgAcc1" presStyleIdx="1" presStyleCnt="6">
        <dgm:presLayoutVars>
          <dgm:bulletEnabled val="1"/>
        </dgm:presLayoutVars>
      </dgm:prSet>
      <dgm:spPr/>
    </dgm:pt>
    <dgm:pt modelId="{00E0FBAB-E23A-475F-B014-ADD067F2995B}" type="pres">
      <dgm:prSet presAssocID="{D1460012-3029-4AF5-AF6F-BF129C12B961}" presName="spaceBetweenRectangles" presStyleCnt="0"/>
      <dgm:spPr/>
    </dgm:pt>
    <dgm:pt modelId="{AE7681E6-C815-4664-AD49-DE7240944472}" type="pres">
      <dgm:prSet presAssocID="{68C68321-2C79-4661-A395-EB5AAD9D351A}" presName="parentLin" presStyleCnt="0"/>
      <dgm:spPr/>
    </dgm:pt>
    <dgm:pt modelId="{AFBAF977-1F67-4D40-82CF-E29B4755B773}" type="pres">
      <dgm:prSet presAssocID="{68C68321-2C79-4661-A395-EB5AAD9D351A}" presName="parentLeftMargin" presStyleLbl="node1" presStyleIdx="1" presStyleCnt="6"/>
      <dgm:spPr/>
    </dgm:pt>
    <dgm:pt modelId="{15750DCC-4CD0-41C6-B0F0-C46F65E29F6C}" type="pres">
      <dgm:prSet presAssocID="{68C68321-2C79-4661-A395-EB5AAD9D351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839B3A6-9223-49B5-921F-17C27C42544A}" type="pres">
      <dgm:prSet presAssocID="{68C68321-2C79-4661-A395-EB5AAD9D351A}" presName="negativeSpace" presStyleCnt="0"/>
      <dgm:spPr/>
    </dgm:pt>
    <dgm:pt modelId="{2E85F1F2-316E-444D-83E4-ABEBCFBAA3DD}" type="pres">
      <dgm:prSet presAssocID="{68C68321-2C79-4661-A395-EB5AAD9D351A}" presName="childText" presStyleLbl="conFgAcc1" presStyleIdx="2" presStyleCnt="6">
        <dgm:presLayoutVars>
          <dgm:bulletEnabled val="1"/>
        </dgm:presLayoutVars>
      </dgm:prSet>
      <dgm:spPr/>
    </dgm:pt>
    <dgm:pt modelId="{10334F85-BDDC-443D-9DBA-7C867DBEE4CE}" type="pres">
      <dgm:prSet presAssocID="{BC755A3D-21A2-437F-AF39-FF0D67449A3A}" presName="spaceBetweenRectangles" presStyleCnt="0"/>
      <dgm:spPr/>
    </dgm:pt>
    <dgm:pt modelId="{5207F82E-BBAD-44A2-BA0C-E58BAF26297B}" type="pres">
      <dgm:prSet presAssocID="{F40FDDFF-32D0-4F01-A9DC-8B6EF632FDF7}" presName="parentLin" presStyleCnt="0"/>
      <dgm:spPr/>
    </dgm:pt>
    <dgm:pt modelId="{BC383E04-E3D9-49A1-BD19-85FFB1EACF85}" type="pres">
      <dgm:prSet presAssocID="{F40FDDFF-32D0-4F01-A9DC-8B6EF632FDF7}" presName="parentLeftMargin" presStyleLbl="node1" presStyleIdx="2" presStyleCnt="6"/>
      <dgm:spPr/>
    </dgm:pt>
    <dgm:pt modelId="{DC54B2F8-B777-48A1-88DD-55FA213FD05E}" type="pres">
      <dgm:prSet presAssocID="{F40FDDFF-32D0-4F01-A9DC-8B6EF632FDF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69A3B13-0D7C-4E1C-99C9-A281578D3661}" type="pres">
      <dgm:prSet presAssocID="{F40FDDFF-32D0-4F01-A9DC-8B6EF632FDF7}" presName="negativeSpace" presStyleCnt="0"/>
      <dgm:spPr/>
    </dgm:pt>
    <dgm:pt modelId="{3CE2BD39-171F-4612-8EFF-9E5EE1B0A5B4}" type="pres">
      <dgm:prSet presAssocID="{F40FDDFF-32D0-4F01-A9DC-8B6EF632FDF7}" presName="childText" presStyleLbl="conFgAcc1" presStyleIdx="3" presStyleCnt="6">
        <dgm:presLayoutVars>
          <dgm:bulletEnabled val="1"/>
        </dgm:presLayoutVars>
      </dgm:prSet>
      <dgm:spPr/>
    </dgm:pt>
    <dgm:pt modelId="{5D9F584B-E000-46B4-B63F-C152F07AB2AD}" type="pres">
      <dgm:prSet presAssocID="{48EE4C36-069E-4CF4-9C36-8096AF10769E}" presName="spaceBetweenRectangles" presStyleCnt="0"/>
      <dgm:spPr/>
    </dgm:pt>
    <dgm:pt modelId="{CC2B695B-AC72-4015-9C28-1BDA53588B50}" type="pres">
      <dgm:prSet presAssocID="{8FBF403F-7492-4740-B093-7DD703DE3C66}" presName="parentLin" presStyleCnt="0"/>
      <dgm:spPr/>
    </dgm:pt>
    <dgm:pt modelId="{C868305D-CCCA-4E70-A17C-0C282FDFF4E0}" type="pres">
      <dgm:prSet presAssocID="{8FBF403F-7492-4740-B093-7DD703DE3C66}" presName="parentLeftMargin" presStyleLbl="node1" presStyleIdx="3" presStyleCnt="6"/>
      <dgm:spPr/>
    </dgm:pt>
    <dgm:pt modelId="{FD271B6A-807D-481C-A627-DFA65EB7B82B}" type="pres">
      <dgm:prSet presAssocID="{8FBF403F-7492-4740-B093-7DD703DE3C6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4C07F91-C5A8-4DA9-9FB9-33F53221D608}" type="pres">
      <dgm:prSet presAssocID="{8FBF403F-7492-4740-B093-7DD703DE3C66}" presName="negativeSpace" presStyleCnt="0"/>
      <dgm:spPr/>
    </dgm:pt>
    <dgm:pt modelId="{0D204CE4-2855-4693-9F2A-5014F335B38F}" type="pres">
      <dgm:prSet presAssocID="{8FBF403F-7492-4740-B093-7DD703DE3C66}" presName="childText" presStyleLbl="conFgAcc1" presStyleIdx="4" presStyleCnt="6">
        <dgm:presLayoutVars>
          <dgm:bulletEnabled val="1"/>
        </dgm:presLayoutVars>
      </dgm:prSet>
      <dgm:spPr/>
    </dgm:pt>
    <dgm:pt modelId="{92D58515-18AC-4756-BE86-B1B13900C2E0}" type="pres">
      <dgm:prSet presAssocID="{3FC1EF67-9B64-4F78-A211-849B3826FBBE}" presName="spaceBetweenRectangles" presStyleCnt="0"/>
      <dgm:spPr/>
    </dgm:pt>
    <dgm:pt modelId="{14B157D9-0593-4398-8803-C6073C3C1872}" type="pres">
      <dgm:prSet presAssocID="{4CB9F1A3-DA41-4D67-A3F9-7729440B7F99}" presName="parentLin" presStyleCnt="0"/>
      <dgm:spPr/>
    </dgm:pt>
    <dgm:pt modelId="{5DBCACD1-F857-42F6-9DDC-7886141B428C}" type="pres">
      <dgm:prSet presAssocID="{4CB9F1A3-DA41-4D67-A3F9-7729440B7F99}" presName="parentLeftMargin" presStyleLbl="node1" presStyleIdx="4" presStyleCnt="6"/>
      <dgm:spPr/>
    </dgm:pt>
    <dgm:pt modelId="{1F363841-8421-4065-B48F-AF774AC6D340}" type="pres">
      <dgm:prSet presAssocID="{4CB9F1A3-DA41-4D67-A3F9-7729440B7F99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FAF22D93-1456-407E-BAEB-AC725B4ACB8C}" type="pres">
      <dgm:prSet presAssocID="{4CB9F1A3-DA41-4D67-A3F9-7729440B7F99}" presName="negativeSpace" presStyleCnt="0"/>
      <dgm:spPr/>
    </dgm:pt>
    <dgm:pt modelId="{16A86CEB-0F3B-44CC-A8B0-84C896A3A4D3}" type="pres">
      <dgm:prSet presAssocID="{4CB9F1A3-DA41-4D67-A3F9-7729440B7F9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3F548717-510D-4EAB-A10C-80B1C75113B5}" type="presOf" srcId="{8FBF403F-7492-4740-B093-7DD703DE3C66}" destId="{FD271B6A-807D-481C-A627-DFA65EB7B82B}" srcOrd="1" destOrd="0" presId="urn:microsoft.com/office/officeart/2005/8/layout/list1"/>
    <dgm:cxn modelId="{7C86A326-5E68-4F07-80AC-695E264C9A10}" srcId="{0D16EF49-15FD-4048-9CEC-38A56FDF8A44}" destId="{B52E4EFE-A34B-400C-BA4A-EF3C8852D299}" srcOrd="1" destOrd="0" parTransId="{0D3D4638-6E3B-4CC1-9C1E-60BB621DBB90}" sibTransId="{D1460012-3029-4AF5-AF6F-BF129C12B961}"/>
    <dgm:cxn modelId="{9DCC5F2E-675C-4838-AAB2-DF76FB552793}" srcId="{0D16EF49-15FD-4048-9CEC-38A56FDF8A44}" destId="{4CB9F1A3-DA41-4D67-A3F9-7729440B7F99}" srcOrd="5" destOrd="0" parTransId="{7540FBF4-80C8-44B4-9B1F-B69D2E7FC526}" sibTransId="{C071C4CA-D584-40C7-9E93-9E680A6CFBE1}"/>
    <dgm:cxn modelId="{215C802E-0C4E-4798-99A8-B36FD224544A}" type="presOf" srcId="{B52E4EFE-A34B-400C-BA4A-EF3C8852D299}" destId="{E5D945FA-A8EE-4A54-923A-CB80450E2428}" srcOrd="1" destOrd="0" presId="urn:microsoft.com/office/officeart/2005/8/layout/list1"/>
    <dgm:cxn modelId="{7095A135-9F6C-4CF6-B17B-FAB16BA72640}" type="presOf" srcId="{B52E4EFE-A34B-400C-BA4A-EF3C8852D299}" destId="{9CD441D9-3736-4ADD-A089-B15139AC1DA2}" srcOrd="0" destOrd="0" presId="urn:microsoft.com/office/officeart/2005/8/layout/list1"/>
    <dgm:cxn modelId="{27313038-6E4D-48C2-8CF6-D0849A5BCC41}" type="presOf" srcId="{938843D9-2BB0-4E90-8EDF-C63A3A67300E}" destId="{943B43BE-A7AD-4185-8D14-B81F16462C7E}" srcOrd="0" destOrd="0" presId="urn:microsoft.com/office/officeart/2005/8/layout/list1"/>
    <dgm:cxn modelId="{50B8C844-5F37-4965-A586-0733D294E435}" srcId="{0D16EF49-15FD-4048-9CEC-38A56FDF8A44}" destId="{8FBF403F-7492-4740-B093-7DD703DE3C66}" srcOrd="4" destOrd="0" parTransId="{52314E96-BEE0-4754-A5DC-2C68B67AF8E9}" sibTransId="{3FC1EF67-9B64-4F78-A211-849B3826FBBE}"/>
    <dgm:cxn modelId="{4A1E456C-FB10-4C56-8438-C381FEFDDE82}" type="presOf" srcId="{68C68321-2C79-4661-A395-EB5AAD9D351A}" destId="{AFBAF977-1F67-4D40-82CF-E29B4755B773}" srcOrd="0" destOrd="0" presId="urn:microsoft.com/office/officeart/2005/8/layout/list1"/>
    <dgm:cxn modelId="{285BCB4F-D72A-456F-8D73-3D98D37345C8}" type="presOf" srcId="{F40FDDFF-32D0-4F01-A9DC-8B6EF632FDF7}" destId="{BC383E04-E3D9-49A1-BD19-85FFB1EACF85}" srcOrd="0" destOrd="0" presId="urn:microsoft.com/office/officeart/2005/8/layout/list1"/>
    <dgm:cxn modelId="{F25AFF74-1877-4AEE-A117-5E798161B8AD}" type="presOf" srcId="{0D16EF49-15FD-4048-9CEC-38A56FDF8A44}" destId="{AA065DAE-2FA7-48F7-8CC1-C484E11541B4}" srcOrd="0" destOrd="0" presId="urn:microsoft.com/office/officeart/2005/8/layout/list1"/>
    <dgm:cxn modelId="{95988793-7C47-4921-9A00-832B074962AC}" type="presOf" srcId="{F40FDDFF-32D0-4F01-A9DC-8B6EF632FDF7}" destId="{DC54B2F8-B777-48A1-88DD-55FA213FD05E}" srcOrd="1" destOrd="0" presId="urn:microsoft.com/office/officeart/2005/8/layout/list1"/>
    <dgm:cxn modelId="{8B4390AC-2D7F-4000-AF6D-D1AABE5CAAFF}" type="presOf" srcId="{8FBF403F-7492-4740-B093-7DD703DE3C66}" destId="{C868305D-CCCA-4E70-A17C-0C282FDFF4E0}" srcOrd="0" destOrd="0" presId="urn:microsoft.com/office/officeart/2005/8/layout/list1"/>
    <dgm:cxn modelId="{5443D7B4-ADD8-49C7-813F-0115045B31F2}" srcId="{0D16EF49-15FD-4048-9CEC-38A56FDF8A44}" destId="{68C68321-2C79-4661-A395-EB5AAD9D351A}" srcOrd="2" destOrd="0" parTransId="{AE6FF3FC-3C0D-4BC9-B196-E403E6ACA298}" sibTransId="{BC755A3D-21A2-437F-AF39-FF0D67449A3A}"/>
    <dgm:cxn modelId="{14605ABB-7A71-4BC8-86EC-FC5915009918}" type="presOf" srcId="{4CB9F1A3-DA41-4D67-A3F9-7729440B7F99}" destId="{1F363841-8421-4065-B48F-AF774AC6D340}" srcOrd="1" destOrd="0" presId="urn:microsoft.com/office/officeart/2005/8/layout/list1"/>
    <dgm:cxn modelId="{310295D0-4873-4F48-84C7-DDE31F1737B2}" srcId="{0D16EF49-15FD-4048-9CEC-38A56FDF8A44}" destId="{F40FDDFF-32D0-4F01-A9DC-8B6EF632FDF7}" srcOrd="3" destOrd="0" parTransId="{C4F5028C-798A-48CC-BED1-A126FA5C1E66}" sibTransId="{48EE4C36-069E-4CF4-9C36-8096AF10769E}"/>
    <dgm:cxn modelId="{5D658FD2-E3E5-49D9-AFCA-C805A422BCA2}" type="presOf" srcId="{4CB9F1A3-DA41-4D67-A3F9-7729440B7F99}" destId="{5DBCACD1-F857-42F6-9DDC-7886141B428C}" srcOrd="0" destOrd="0" presId="urn:microsoft.com/office/officeart/2005/8/layout/list1"/>
    <dgm:cxn modelId="{5E81E5D6-78DB-4546-A3F5-B55AD8E694B5}" type="presOf" srcId="{68C68321-2C79-4661-A395-EB5AAD9D351A}" destId="{15750DCC-4CD0-41C6-B0F0-C46F65E29F6C}" srcOrd="1" destOrd="0" presId="urn:microsoft.com/office/officeart/2005/8/layout/list1"/>
    <dgm:cxn modelId="{CDFE7FDD-B90B-47A6-8E1A-F89FC7C13E2D}" srcId="{0D16EF49-15FD-4048-9CEC-38A56FDF8A44}" destId="{938843D9-2BB0-4E90-8EDF-C63A3A67300E}" srcOrd="0" destOrd="0" parTransId="{9AF5ED2E-9A16-4A94-A0B8-6BE94F4352A6}" sibTransId="{2A81D79E-DE78-4F70-8D44-7B77B2A6556B}"/>
    <dgm:cxn modelId="{3F33BAE5-F881-4123-B663-0C90A712D1D1}" type="presOf" srcId="{938843D9-2BB0-4E90-8EDF-C63A3A67300E}" destId="{007DA78C-2C4E-405E-B144-D3F997ECEC71}" srcOrd="1" destOrd="0" presId="urn:microsoft.com/office/officeart/2005/8/layout/list1"/>
    <dgm:cxn modelId="{F2C2BE9D-70CA-4528-AEA6-83A1330CBE2D}" type="presParOf" srcId="{AA065DAE-2FA7-48F7-8CC1-C484E11541B4}" destId="{B8633D4D-0A3A-41EF-8DE2-B31F54B9BE6D}" srcOrd="0" destOrd="0" presId="urn:microsoft.com/office/officeart/2005/8/layout/list1"/>
    <dgm:cxn modelId="{6203696F-479F-40F4-BA4C-271AFBCF1A8E}" type="presParOf" srcId="{B8633D4D-0A3A-41EF-8DE2-B31F54B9BE6D}" destId="{943B43BE-A7AD-4185-8D14-B81F16462C7E}" srcOrd="0" destOrd="0" presId="urn:microsoft.com/office/officeart/2005/8/layout/list1"/>
    <dgm:cxn modelId="{E2D3F787-68B7-4440-A6C1-636F3E175F84}" type="presParOf" srcId="{B8633D4D-0A3A-41EF-8DE2-B31F54B9BE6D}" destId="{007DA78C-2C4E-405E-B144-D3F997ECEC71}" srcOrd="1" destOrd="0" presId="urn:microsoft.com/office/officeart/2005/8/layout/list1"/>
    <dgm:cxn modelId="{04B51C67-E0DE-414B-BCFA-4930168935E8}" type="presParOf" srcId="{AA065DAE-2FA7-48F7-8CC1-C484E11541B4}" destId="{1245FD73-3D50-4C25-8150-29B248B71F4D}" srcOrd="1" destOrd="0" presId="urn:microsoft.com/office/officeart/2005/8/layout/list1"/>
    <dgm:cxn modelId="{63BA0934-61B4-44D8-A8B8-09947AFDD1EB}" type="presParOf" srcId="{AA065DAE-2FA7-48F7-8CC1-C484E11541B4}" destId="{4E4FEC6E-1DB3-44B9-BD55-F67337AA8154}" srcOrd="2" destOrd="0" presId="urn:microsoft.com/office/officeart/2005/8/layout/list1"/>
    <dgm:cxn modelId="{4E075226-CEC6-40A1-BCCF-76025DC58C35}" type="presParOf" srcId="{AA065DAE-2FA7-48F7-8CC1-C484E11541B4}" destId="{94A4668F-6149-4164-8327-B3E698CC8596}" srcOrd="3" destOrd="0" presId="urn:microsoft.com/office/officeart/2005/8/layout/list1"/>
    <dgm:cxn modelId="{1B3BC315-714E-42D2-B94A-D57C241D264A}" type="presParOf" srcId="{AA065DAE-2FA7-48F7-8CC1-C484E11541B4}" destId="{4FAA3894-9D19-4843-943B-9009707ED7E5}" srcOrd="4" destOrd="0" presId="urn:microsoft.com/office/officeart/2005/8/layout/list1"/>
    <dgm:cxn modelId="{774A51F9-5B81-4FC8-971A-46906253654C}" type="presParOf" srcId="{4FAA3894-9D19-4843-943B-9009707ED7E5}" destId="{9CD441D9-3736-4ADD-A089-B15139AC1DA2}" srcOrd="0" destOrd="0" presId="urn:microsoft.com/office/officeart/2005/8/layout/list1"/>
    <dgm:cxn modelId="{81BE08A6-AB31-4543-9392-3D20A0A658FC}" type="presParOf" srcId="{4FAA3894-9D19-4843-943B-9009707ED7E5}" destId="{E5D945FA-A8EE-4A54-923A-CB80450E2428}" srcOrd="1" destOrd="0" presId="urn:microsoft.com/office/officeart/2005/8/layout/list1"/>
    <dgm:cxn modelId="{E5167D3F-674E-40F2-804D-A49206DF3B11}" type="presParOf" srcId="{AA065DAE-2FA7-48F7-8CC1-C484E11541B4}" destId="{BDAB885A-44FB-466A-B5B1-1AF27DF649A1}" srcOrd="5" destOrd="0" presId="urn:microsoft.com/office/officeart/2005/8/layout/list1"/>
    <dgm:cxn modelId="{E21515E8-1C77-4DDF-83E6-67056740FB63}" type="presParOf" srcId="{AA065DAE-2FA7-48F7-8CC1-C484E11541B4}" destId="{769A709E-D3D8-4DFE-AB4F-AC168FDC842B}" srcOrd="6" destOrd="0" presId="urn:microsoft.com/office/officeart/2005/8/layout/list1"/>
    <dgm:cxn modelId="{FB190250-5819-464F-A066-0941E7AED1C0}" type="presParOf" srcId="{AA065DAE-2FA7-48F7-8CC1-C484E11541B4}" destId="{00E0FBAB-E23A-475F-B014-ADD067F2995B}" srcOrd="7" destOrd="0" presId="urn:microsoft.com/office/officeart/2005/8/layout/list1"/>
    <dgm:cxn modelId="{3208AE13-BB9C-4E8A-9B89-38AFD895C18F}" type="presParOf" srcId="{AA065DAE-2FA7-48F7-8CC1-C484E11541B4}" destId="{AE7681E6-C815-4664-AD49-DE7240944472}" srcOrd="8" destOrd="0" presId="urn:microsoft.com/office/officeart/2005/8/layout/list1"/>
    <dgm:cxn modelId="{B47D8BB6-D5E6-409C-A281-2A9FEDFBF43C}" type="presParOf" srcId="{AE7681E6-C815-4664-AD49-DE7240944472}" destId="{AFBAF977-1F67-4D40-82CF-E29B4755B773}" srcOrd="0" destOrd="0" presId="urn:microsoft.com/office/officeart/2005/8/layout/list1"/>
    <dgm:cxn modelId="{6E32679F-F95A-4716-8B64-9173CBF8557A}" type="presParOf" srcId="{AE7681E6-C815-4664-AD49-DE7240944472}" destId="{15750DCC-4CD0-41C6-B0F0-C46F65E29F6C}" srcOrd="1" destOrd="0" presId="urn:microsoft.com/office/officeart/2005/8/layout/list1"/>
    <dgm:cxn modelId="{3754F01A-286C-44BD-9756-0402F476D8DD}" type="presParOf" srcId="{AA065DAE-2FA7-48F7-8CC1-C484E11541B4}" destId="{F839B3A6-9223-49B5-921F-17C27C42544A}" srcOrd="9" destOrd="0" presId="urn:microsoft.com/office/officeart/2005/8/layout/list1"/>
    <dgm:cxn modelId="{15CA0198-A4BD-455E-9AC7-4BFFDE264070}" type="presParOf" srcId="{AA065DAE-2FA7-48F7-8CC1-C484E11541B4}" destId="{2E85F1F2-316E-444D-83E4-ABEBCFBAA3DD}" srcOrd="10" destOrd="0" presId="urn:microsoft.com/office/officeart/2005/8/layout/list1"/>
    <dgm:cxn modelId="{4DF7C420-801D-45D2-8F7E-5367899DF430}" type="presParOf" srcId="{AA065DAE-2FA7-48F7-8CC1-C484E11541B4}" destId="{10334F85-BDDC-443D-9DBA-7C867DBEE4CE}" srcOrd="11" destOrd="0" presId="urn:microsoft.com/office/officeart/2005/8/layout/list1"/>
    <dgm:cxn modelId="{1A30E9CF-3CA6-4B1B-B51B-B7F7315B6396}" type="presParOf" srcId="{AA065DAE-2FA7-48F7-8CC1-C484E11541B4}" destId="{5207F82E-BBAD-44A2-BA0C-E58BAF26297B}" srcOrd="12" destOrd="0" presId="urn:microsoft.com/office/officeart/2005/8/layout/list1"/>
    <dgm:cxn modelId="{5E9B0545-CFA2-4B29-BF05-7C7B5FECF118}" type="presParOf" srcId="{5207F82E-BBAD-44A2-BA0C-E58BAF26297B}" destId="{BC383E04-E3D9-49A1-BD19-85FFB1EACF85}" srcOrd="0" destOrd="0" presId="urn:microsoft.com/office/officeart/2005/8/layout/list1"/>
    <dgm:cxn modelId="{1526BECA-BE6A-43EC-AC47-B8586972C08A}" type="presParOf" srcId="{5207F82E-BBAD-44A2-BA0C-E58BAF26297B}" destId="{DC54B2F8-B777-48A1-88DD-55FA213FD05E}" srcOrd="1" destOrd="0" presId="urn:microsoft.com/office/officeart/2005/8/layout/list1"/>
    <dgm:cxn modelId="{D57FEECD-60BE-480D-9CE7-455EADA76003}" type="presParOf" srcId="{AA065DAE-2FA7-48F7-8CC1-C484E11541B4}" destId="{769A3B13-0D7C-4E1C-99C9-A281578D3661}" srcOrd="13" destOrd="0" presId="urn:microsoft.com/office/officeart/2005/8/layout/list1"/>
    <dgm:cxn modelId="{35BC8601-C680-46F2-8B7E-ADFE8C9D8BAA}" type="presParOf" srcId="{AA065DAE-2FA7-48F7-8CC1-C484E11541B4}" destId="{3CE2BD39-171F-4612-8EFF-9E5EE1B0A5B4}" srcOrd="14" destOrd="0" presId="urn:microsoft.com/office/officeart/2005/8/layout/list1"/>
    <dgm:cxn modelId="{725471DB-437A-4DD1-B1CE-92E871631EC2}" type="presParOf" srcId="{AA065DAE-2FA7-48F7-8CC1-C484E11541B4}" destId="{5D9F584B-E000-46B4-B63F-C152F07AB2AD}" srcOrd="15" destOrd="0" presId="urn:microsoft.com/office/officeart/2005/8/layout/list1"/>
    <dgm:cxn modelId="{377843D1-61C5-4B3E-AADF-2003C4D6661C}" type="presParOf" srcId="{AA065DAE-2FA7-48F7-8CC1-C484E11541B4}" destId="{CC2B695B-AC72-4015-9C28-1BDA53588B50}" srcOrd="16" destOrd="0" presId="urn:microsoft.com/office/officeart/2005/8/layout/list1"/>
    <dgm:cxn modelId="{CE49B4B7-EE64-4267-9A94-EEE1ECFC3C6E}" type="presParOf" srcId="{CC2B695B-AC72-4015-9C28-1BDA53588B50}" destId="{C868305D-CCCA-4E70-A17C-0C282FDFF4E0}" srcOrd="0" destOrd="0" presId="urn:microsoft.com/office/officeart/2005/8/layout/list1"/>
    <dgm:cxn modelId="{15E0D903-9DC6-4BC5-AF86-841D85F108EA}" type="presParOf" srcId="{CC2B695B-AC72-4015-9C28-1BDA53588B50}" destId="{FD271B6A-807D-481C-A627-DFA65EB7B82B}" srcOrd="1" destOrd="0" presId="urn:microsoft.com/office/officeart/2005/8/layout/list1"/>
    <dgm:cxn modelId="{71C7FFAE-9373-4BF5-A31A-C12D57E3F2D0}" type="presParOf" srcId="{AA065DAE-2FA7-48F7-8CC1-C484E11541B4}" destId="{14C07F91-C5A8-4DA9-9FB9-33F53221D608}" srcOrd="17" destOrd="0" presId="urn:microsoft.com/office/officeart/2005/8/layout/list1"/>
    <dgm:cxn modelId="{E1CEF9F1-5C89-45D4-A2C6-D6C05ACDBB20}" type="presParOf" srcId="{AA065DAE-2FA7-48F7-8CC1-C484E11541B4}" destId="{0D204CE4-2855-4693-9F2A-5014F335B38F}" srcOrd="18" destOrd="0" presId="urn:microsoft.com/office/officeart/2005/8/layout/list1"/>
    <dgm:cxn modelId="{FD569FBE-9326-45B2-8195-C79364480931}" type="presParOf" srcId="{AA065DAE-2FA7-48F7-8CC1-C484E11541B4}" destId="{92D58515-18AC-4756-BE86-B1B13900C2E0}" srcOrd="19" destOrd="0" presId="urn:microsoft.com/office/officeart/2005/8/layout/list1"/>
    <dgm:cxn modelId="{CA08180F-132A-48C0-9564-B3CF68027DCB}" type="presParOf" srcId="{AA065DAE-2FA7-48F7-8CC1-C484E11541B4}" destId="{14B157D9-0593-4398-8803-C6073C3C1872}" srcOrd="20" destOrd="0" presId="urn:microsoft.com/office/officeart/2005/8/layout/list1"/>
    <dgm:cxn modelId="{B02EAA50-611A-43E8-A65A-A636923CC642}" type="presParOf" srcId="{14B157D9-0593-4398-8803-C6073C3C1872}" destId="{5DBCACD1-F857-42F6-9DDC-7886141B428C}" srcOrd="0" destOrd="0" presId="urn:microsoft.com/office/officeart/2005/8/layout/list1"/>
    <dgm:cxn modelId="{655B7877-41F0-4A63-9BE4-33285CBD712A}" type="presParOf" srcId="{14B157D9-0593-4398-8803-C6073C3C1872}" destId="{1F363841-8421-4065-B48F-AF774AC6D340}" srcOrd="1" destOrd="0" presId="urn:microsoft.com/office/officeart/2005/8/layout/list1"/>
    <dgm:cxn modelId="{791EF799-3C15-4AE6-B7BC-09841217DBEA}" type="presParOf" srcId="{AA065DAE-2FA7-48F7-8CC1-C484E11541B4}" destId="{FAF22D93-1456-407E-BAEB-AC725B4ACB8C}" srcOrd="21" destOrd="0" presId="urn:microsoft.com/office/officeart/2005/8/layout/list1"/>
    <dgm:cxn modelId="{3E7C48F2-129C-47D8-87B5-48D166C917B7}" type="presParOf" srcId="{AA065DAE-2FA7-48F7-8CC1-C484E11541B4}" destId="{16A86CEB-0F3B-44CC-A8B0-84C896A3A4D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FC51D6-73AF-4FBF-91C9-F8BBA02A69CA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4E8755E2-1594-492F-B457-07CE0A3DA521}">
      <dgm:prSet/>
      <dgm:spPr/>
      <dgm:t>
        <a:bodyPr/>
        <a:lstStyle/>
        <a:p>
          <a:r>
            <a:rPr lang="nl-NL"/>
            <a:t>Noorderpoort</a:t>
          </a:r>
          <a:endParaRPr lang="en-US"/>
        </a:p>
      </dgm:t>
    </dgm:pt>
    <dgm:pt modelId="{E886D5F2-F07F-4E73-BAB5-95987AC46DF8}" type="parTrans" cxnId="{2DEDBAEC-0AA9-4410-8CDD-768356541850}">
      <dgm:prSet/>
      <dgm:spPr/>
      <dgm:t>
        <a:bodyPr/>
        <a:lstStyle/>
        <a:p>
          <a:endParaRPr lang="en-US"/>
        </a:p>
      </dgm:t>
    </dgm:pt>
    <dgm:pt modelId="{A0F24922-F467-4F44-85BA-D95ABC42D183}" type="sibTrans" cxnId="{2DEDBAEC-0AA9-4410-8CDD-768356541850}">
      <dgm:prSet/>
      <dgm:spPr/>
      <dgm:t>
        <a:bodyPr/>
        <a:lstStyle/>
        <a:p>
          <a:endParaRPr lang="en-US"/>
        </a:p>
      </dgm:t>
    </dgm:pt>
    <dgm:pt modelId="{CC5F4EBF-43BE-4493-8FB7-36C54B02D85B}">
      <dgm:prSet/>
      <dgm:spPr/>
      <dgm:t>
        <a:bodyPr/>
        <a:lstStyle/>
        <a:p>
          <a:r>
            <a:rPr lang="nl-NL"/>
            <a:t>Alfa College</a:t>
          </a:r>
          <a:endParaRPr lang="en-US"/>
        </a:p>
      </dgm:t>
    </dgm:pt>
    <dgm:pt modelId="{28103DE1-CB31-4333-A950-F8FC2827D124}" type="parTrans" cxnId="{8C578EDD-5C87-4569-862C-F259B69CE171}">
      <dgm:prSet/>
      <dgm:spPr/>
      <dgm:t>
        <a:bodyPr/>
        <a:lstStyle/>
        <a:p>
          <a:endParaRPr lang="en-US"/>
        </a:p>
      </dgm:t>
    </dgm:pt>
    <dgm:pt modelId="{F5BC0D81-E5A8-4927-BA48-D6F2A903D369}" type="sibTrans" cxnId="{8C578EDD-5C87-4569-862C-F259B69CE171}">
      <dgm:prSet/>
      <dgm:spPr/>
      <dgm:t>
        <a:bodyPr/>
        <a:lstStyle/>
        <a:p>
          <a:endParaRPr lang="en-US"/>
        </a:p>
      </dgm:t>
    </dgm:pt>
    <dgm:pt modelId="{9D6E07D2-E40C-495A-A8D0-EB403503613E}">
      <dgm:prSet/>
      <dgm:spPr/>
      <dgm:t>
        <a:bodyPr/>
        <a:lstStyle/>
        <a:p>
          <a:r>
            <a:rPr lang="nl-NL"/>
            <a:t>Terra</a:t>
          </a:r>
          <a:endParaRPr lang="en-US"/>
        </a:p>
      </dgm:t>
    </dgm:pt>
    <dgm:pt modelId="{F40DCC23-A094-49BF-95CA-1C20D3D1DF1F}" type="parTrans" cxnId="{5227D200-A336-4DC9-8CF2-2D1DA2355645}">
      <dgm:prSet/>
      <dgm:spPr/>
      <dgm:t>
        <a:bodyPr/>
        <a:lstStyle/>
        <a:p>
          <a:endParaRPr lang="en-US"/>
        </a:p>
      </dgm:t>
    </dgm:pt>
    <dgm:pt modelId="{A4990DA9-919F-4216-B69B-842747820255}" type="sibTrans" cxnId="{5227D200-A336-4DC9-8CF2-2D1DA2355645}">
      <dgm:prSet/>
      <dgm:spPr/>
      <dgm:t>
        <a:bodyPr/>
        <a:lstStyle/>
        <a:p>
          <a:endParaRPr lang="en-US"/>
        </a:p>
      </dgm:t>
    </dgm:pt>
    <dgm:pt modelId="{228AAF73-8B33-462F-89B8-F5F4BD1C45AF}" type="pres">
      <dgm:prSet presAssocID="{29FC51D6-73AF-4FBF-91C9-F8BBA02A69CA}" presName="vert0" presStyleCnt="0">
        <dgm:presLayoutVars>
          <dgm:dir/>
          <dgm:animOne val="branch"/>
          <dgm:animLvl val="lvl"/>
        </dgm:presLayoutVars>
      </dgm:prSet>
      <dgm:spPr/>
    </dgm:pt>
    <dgm:pt modelId="{DB96B51D-6B3A-42CF-A282-A0875B5BDB52}" type="pres">
      <dgm:prSet presAssocID="{4E8755E2-1594-492F-B457-07CE0A3DA521}" presName="thickLine" presStyleLbl="alignNode1" presStyleIdx="0" presStyleCnt="3"/>
      <dgm:spPr/>
    </dgm:pt>
    <dgm:pt modelId="{B6484790-ACD9-4C56-A075-7E265C5CB3CF}" type="pres">
      <dgm:prSet presAssocID="{4E8755E2-1594-492F-B457-07CE0A3DA521}" presName="horz1" presStyleCnt="0"/>
      <dgm:spPr/>
    </dgm:pt>
    <dgm:pt modelId="{A0D42465-D1EB-4609-98C7-A037867AE407}" type="pres">
      <dgm:prSet presAssocID="{4E8755E2-1594-492F-B457-07CE0A3DA521}" presName="tx1" presStyleLbl="revTx" presStyleIdx="0" presStyleCnt="3"/>
      <dgm:spPr/>
    </dgm:pt>
    <dgm:pt modelId="{E6A503F6-D8CA-4FCA-B17D-6575EAACC5F5}" type="pres">
      <dgm:prSet presAssocID="{4E8755E2-1594-492F-B457-07CE0A3DA521}" presName="vert1" presStyleCnt="0"/>
      <dgm:spPr/>
    </dgm:pt>
    <dgm:pt modelId="{8EE8D457-7E93-472F-9E86-1B728CBBFBE5}" type="pres">
      <dgm:prSet presAssocID="{CC5F4EBF-43BE-4493-8FB7-36C54B02D85B}" presName="thickLine" presStyleLbl="alignNode1" presStyleIdx="1" presStyleCnt="3"/>
      <dgm:spPr/>
    </dgm:pt>
    <dgm:pt modelId="{F2ED4569-38B9-4DEB-907B-9673BE2AC572}" type="pres">
      <dgm:prSet presAssocID="{CC5F4EBF-43BE-4493-8FB7-36C54B02D85B}" presName="horz1" presStyleCnt="0"/>
      <dgm:spPr/>
    </dgm:pt>
    <dgm:pt modelId="{CE99E233-B3DD-4671-A81E-6F71B6D717BB}" type="pres">
      <dgm:prSet presAssocID="{CC5F4EBF-43BE-4493-8FB7-36C54B02D85B}" presName="tx1" presStyleLbl="revTx" presStyleIdx="1" presStyleCnt="3"/>
      <dgm:spPr/>
    </dgm:pt>
    <dgm:pt modelId="{1C50370E-5CFC-41D4-8154-187B575C0218}" type="pres">
      <dgm:prSet presAssocID="{CC5F4EBF-43BE-4493-8FB7-36C54B02D85B}" presName="vert1" presStyleCnt="0"/>
      <dgm:spPr/>
    </dgm:pt>
    <dgm:pt modelId="{6EDFE5BA-CC3D-4F29-B7BE-4DCBB27E775C}" type="pres">
      <dgm:prSet presAssocID="{9D6E07D2-E40C-495A-A8D0-EB403503613E}" presName="thickLine" presStyleLbl="alignNode1" presStyleIdx="2" presStyleCnt="3"/>
      <dgm:spPr/>
    </dgm:pt>
    <dgm:pt modelId="{6400CCE1-AEF1-409A-AE1D-9CC2E5CFCCFD}" type="pres">
      <dgm:prSet presAssocID="{9D6E07D2-E40C-495A-A8D0-EB403503613E}" presName="horz1" presStyleCnt="0"/>
      <dgm:spPr/>
    </dgm:pt>
    <dgm:pt modelId="{689D3F11-BC03-4170-ACDB-5D712503C4A2}" type="pres">
      <dgm:prSet presAssocID="{9D6E07D2-E40C-495A-A8D0-EB403503613E}" presName="tx1" presStyleLbl="revTx" presStyleIdx="2" presStyleCnt="3"/>
      <dgm:spPr/>
    </dgm:pt>
    <dgm:pt modelId="{E813EB3F-ECBB-4D06-A79C-8D1617F5B691}" type="pres">
      <dgm:prSet presAssocID="{9D6E07D2-E40C-495A-A8D0-EB403503613E}" presName="vert1" presStyleCnt="0"/>
      <dgm:spPr/>
    </dgm:pt>
  </dgm:ptLst>
  <dgm:cxnLst>
    <dgm:cxn modelId="{5227D200-A336-4DC9-8CF2-2D1DA2355645}" srcId="{29FC51D6-73AF-4FBF-91C9-F8BBA02A69CA}" destId="{9D6E07D2-E40C-495A-A8D0-EB403503613E}" srcOrd="2" destOrd="0" parTransId="{F40DCC23-A094-49BF-95CA-1C20D3D1DF1F}" sibTransId="{A4990DA9-919F-4216-B69B-842747820255}"/>
    <dgm:cxn modelId="{AE4F3F69-36C2-4CCA-8085-BEC0A0A47B02}" type="presOf" srcId="{9D6E07D2-E40C-495A-A8D0-EB403503613E}" destId="{689D3F11-BC03-4170-ACDB-5D712503C4A2}" srcOrd="0" destOrd="0" presId="urn:microsoft.com/office/officeart/2008/layout/LinedList"/>
    <dgm:cxn modelId="{4C6DE186-9607-4B81-8CC6-A5C7ABF17647}" type="presOf" srcId="{CC5F4EBF-43BE-4493-8FB7-36C54B02D85B}" destId="{CE99E233-B3DD-4671-A81E-6F71B6D717BB}" srcOrd="0" destOrd="0" presId="urn:microsoft.com/office/officeart/2008/layout/LinedList"/>
    <dgm:cxn modelId="{C505FC99-0080-4F66-8C27-4FD9FA4CA8E8}" type="presOf" srcId="{29FC51D6-73AF-4FBF-91C9-F8BBA02A69CA}" destId="{228AAF73-8B33-462F-89B8-F5F4BD1C45AF}" srcOrd="0" destOrd="0" presId="urn:microsoft.com/office/officeart/2008/layout/LinedList"/>
    <dgm:cxn modelId="{5F533DCC-3F38-4EBB-B348-E4B22C4484AE}" type="presOf" srcId="{4E8755E2-1594-492F-B457-07CE0A3DA521}" destId="{A0D42465-D1EB-4609-98C7-A037867AE407}" srcOrd="0" destOrd="0" presId="urn:microsoft.com/office/officeart/2008/layout/LinedList"/>
    <dgm:cxn modelId="{8C578EDD-5C87-4569-862C-F259B69CE171}" srcId="{29FC51D6-73AF-4FBF-91C9-F8BBA02A69CA}" destId="{CC5F4EBF-43BE-4493-8FB7-36C54B02D85B}" srcOrd="1" destOrd="0" parTransId="{28103DE1-CB31-4333-A950-F8FC2827D124}" sibTransId="{F5BC0D81-E5A8-4927-BA48-D6F2A903D369}"/>
    <dgm:cxn modelId="{2DEDBAEC-0AA9-4410-8CDD-768356541850}" srcId="{29FC51D6-73AF-4FBF-91C9-F8BBA02A69CA}" destId="{4E8755E2-1594-492F-B457-07CE0A3DA521}" srcOrd="0" destOrd="0" parTransId="{E886D5F2-F07F-4E73-BAB5-95987AC46DF8}" sibTransId="{A0F24922-F467-4F44-85BA-D95ABC42D183}"/>
    <dgm:cxn modelId="{8CDF9693-5829-4736-836C-E2F80001031C}" type="presParOf" srcId="{228AAF73-8B33-462F-89B8-F5F4BD1C45AF}" destId="{DB96B51D-6B3A-42CF-A282-A0875B5BDB52}" srcOrd="0" destOrd="0" presId="urn:microsoft.com/office/officeart/2008/layout/LinedList"/>
    <dgm:cxn modelId="{3217AA21-148F-45B5-BC99-C79D44D5493A}" type="presParOf" srcId="{228AAF73-8B33-462F-89B8-F5F4BD1C45AF}" destId="{B6484790-ACD9-4C56-A075-7E265C5CB3CF}" srcOrd="1" destOrd="0" presId="urn:microsoft.com/office/officeart/2008/layout/LinedList"/>
    <dgm:cxn modelId="{8E20F544-BBC4-42AF-8E9E-4134231DA090}" type="presParOf" srcId="{B6484790-ACD9-4C56-A075-7E265C5CB3CF}" destId="{A0D42465-D1EB-4609-98C7-A037867AE407}" srcOrd="0" destOrd="0" presId="urn:microsoft.com/office/officeart/2008/layout/LinedList"/>
    <dgm:cxn modelId="{E26329FF-A042-4C04-A3F9-B8796EBB8312}" type="presParOf" srcId="{B6484790-ACD9-4C56-A075-7E265C5CB3CF}" destId="{E6A503F6-D8CA-4FCA-B17D-6575EAACC5F5}" srcOrd="1" destOrd="0" presId="urn:microsoft.com/office/officeart/2008/layout/LinedList"/>
    <dgm:cxn modelId="{D972EB60-A9DE-4EC7-9137-6CA92515F7D9}" type="presParOf" srcId="{228AAF73-8B33-462F-89B8-F5F4BD1C45AF}" destId="{8EE8D457-7E93-472F-9E86-1B728CBBFBE5}" srcOrd="2" destOrd="0" presId="urn:microsoft.com/office/officeart/2008/layout/LinedList"/>
    <dgm:cxn modelId="{19860471-D812-412A-A87F-E04B5B3E5B7C}" type="presParOf" srcId="{228AAF73-8B33-462F-89B8-F5F4BD1C45AF}" destId="{F2ED4569-38B9-4DEB-907B-9673BE2AC572}" srcOrd="3" destOrd="0" presId="urn:microsoft.com/office/officeart/2008/layout/LinedList"/>
    <dgm:cxn modelId="{FD48DF7E-4C4B-4459-9580-19ACDB9DC475}" type="presParOf" srcId="{F2ED4569-38B9-4DEB-907B-9673BE2AC572}" destId="{CE99E233-B3DD-4671-A81E-6F71B6D717BB}" srcOrd="0" destOrd="0" presId="urn:microsoft.com/office/officeart/2008/layout/LinedList"/>
    <dgm:cxn modelId="{129DB562-BF9B-4FF7-A230-641D5290403C}" type="presParOf" srcId="{F2ED4569-38B9-4DEB-907B-9673BE2AC572}" destId="{1C50370E-5CFC-41D4-8154-187B575C0218}" srcOrd="1" destOrd="0" presId="urn:microsoft.com/office/officeart/2008/layout/LinedList"/>
    <dgm:cxn modelId="{DC41C770-5F00-4F31-A1FC-1197C6A0D70B}" type="presParOf" srcId="{228AAF73-8B33-462F-89B8-F5F4BD1C45AF}" destId="{6EDFE5BA-CC3D-4F29-B7BE-4DCBB27E775C}" srcOrd="4" destOrd="0" presId="urn:microsoft.com/office/officeart/2008/layout/LinedList"/>
    <dgm:cxn modelId="{CB6DDF59-43F5-4EE3-A1DB-E20936A42D2C}" type="presParOf" srcId="{228AAF73-8B33-462F-89B8-F5F4BD1C45AF}" destId="{6400CCE1-AEF1-409A-AE1D-9CC2E5CFCCFD}" srcOrd="5" destOrd="0" presId="urn:microsoft.com/office/officeart/2008/layout/LinedList"/>
    <dgm:cxn modelId="{7D92D0E4-6C7B-44AB-A467-3766F32592EE}" type="presParOf" srcId="{6400CCE1-AEF1-409A-AE1D-9CC2E5CFCCFD}" destId="{689D3F11-BC03-4170-ACDB-5D712503C4A2}" srcOrd="0" destOrd="0" presId="urn:microsoft.com/office/officeart/2008/layout/LinedList"/>
    <dgm:cxn modelId="{F59177E1-C4B4-4FC6-9136-527729662E13}" type="presParOf" srcId="{6400CCE1-AEF1-409A-AE1D-9CC2E5CFCCFD}" destId="{E813EB3F-ECBB-4D06-A79C-8D1617F5B69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FEC6E-1DB3-44B9-BD55-F67337AA8154}">
      <dsp:nvSpPr>
        <dsp:cNvPr id="0" name=""/>
        <dsp:cNvSpPr/>
      </dsp:nvSpPr>
      <dsp:spPr>
        <a:xfrm>
          <a:off x="0" y="384515"/>
          <a:ext cx="636422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DA78C-2C4E-405E-B144-D3F997ECEC71}">
      <dsp:nvSpPr>
        <dsp:cNvPr id="0" name=""/>
        <dsp:cNvSpPr/>
      </dsp:nvSpPr>
      <dsp:spPr>
        <a:xfrm>
          <a:off x="318211" y="89315"/>
          <a:ext cx="4454956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87" tIns="0" rIns="16838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Het MBO</a:t>
          </a:r>
          <a:endParaRPr lang="en-US" sz="2000" kern="1200"/>
        </a:p>
      </dsp:txBody>
      <dsp:txXfrm>
        <a:off x="347032" y="118136"/>
        <a:ext cx="4397314" cy="532758"/>
      </dsp:txXfrm>
    </dsp:sp>
    <dsp:sp modelId="{769A709E-D3D8-4DFE-AB4F-AC168FDC842B}">
      <dsp:nvSpPr>
        <dsp:cNvPr id="0" name=""/>
        <dsp:cNvSpPr/>
      </dsp:nvSpPr>
      <dsp:spPr>
        <a:xfrm>
          <a:off x="0" y="1291716"/>
          <a:ext cx="636422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945FA-A8EE-4A54-923A-CB80450E2428}">
      <dsp:nvSpPr>
        <dsp:cNvPr id="0" name=""/>
        <dsp:cNvSpPr/>
      </dsp:nvSpPr>
      <dsp:spPr>
        <a:xfrm>
          <a:off x="318211" y="996515"/>
          <a:ext cx="4454956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87" tIns="0" rIns="16838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ROC’s </a:t>
          </a:r>
          <a:endParaRPr lang="en-US" sz="2000" kern="1200"/>
        </a:p>
      </dsp:txBody>
      <dsp:txXfrm>
        <a:off x="347032" y="1025336"/>
        <a:ext cx="4397314" cy="532758"/>
      </dsp:txXfrm>
    </dsp:sp>
    <dsp:sp modelId="{2E85F1F2-316E-444D-83E4-ABEBCFBAA3DD}">
      <dsp:nvSpPr>
        <dsp:cNvPr id="0" name=""/>
        <dsp:cNvSpPr/>
      </dsp:nvSpPr>
      <dsp:spPr>
        <a:xfrm>
          <a:off x="0" y="2198916"/>
          <a:ext cx="636422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50DCC-4CD0-41C6-B0F0-C46F65E29F6C}">
      <dsp:nvSpPr>
        <dsp:cNvPr id="0" name=""/>
        <dsp:cNvSpPr/>
      </dsp:nvSpPr>
      <dsp:spPr>
        <a:xfrm>
          <a:off x="318211" y="1903716"/>
          <a:ext cx="4454956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87" tIns="0" rIns="16838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Sectoren</a:t>
          </a:r>
          <a:endParaRPr lang="en-US" sz="2000" kern="1200"/>
        </a:p>
      </dsp:txBody>
      <dsp:txXfrm>
        <a:off x="347032" y="1932537"/>
        <a:ext cx="4397314" cy="532758"/>
      </dsp:txXfrm>
    </dsp:sp>
    <dsp:sp modelId="{3CE2BD39-171F-4612-8EFF-9E5EE1B0A5B4}">
      <dsp:nvSpPr>
        <dsp:cNvPr id="0" name=""/>
        <dsp:cNvSpPr/>
      </dsp:nvSpPr>
      <dsp:spPr>
        <a:xfrm>
          <a:off x="0" y="3106116"/>
          <a:ext cx="636422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4B2F8-B777-48A1-88DD-55FA213FD05E}">
      <dsp:nvSpPr>
        <dsp:cNvPr id="0" name=""/>
        <dsp:cNvSpPr/>
      </dsp:nvSpPr>
      <dsp:spPr>
        <a:xfrm>
          <a:off x="318211" y="2810916"/>
          <a:ext cx="4454956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87" tIns="0" rIns="16838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Opleidingen</a:t>
          </a:r>
          <a:endParaRPr lang="en-US" sz="2000" kern="1200"/>
        </a:p>
      </dsp:txBody>
      <dsp:txXfrm>
        <a:off x="347032" y="2839737"/>
        <a:ext cx="4397314" cy="532758"/>
      </dsp:txXfrm>
    </dsp:sp>
    <dsp:sp modelId="{0D204CE4-2855-4693-9F2A-5014F335B38F}">
      <dsp:nvSpPr>
        <dsp:cNvPr id="0" name=""/>
        <dsp:cNvSpPr/>
      </dsp:nvSpPr>
      <dsp:spPr>
        <a:xfrm>
          <a:off x="0" y="4013316"/>
          <a:ext cx="636422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71B6A-807D-481C-A627-DFA65EB7B82B}">
      <dsp:nvSpPr>
        <dsp:cNvPr id="0" name=""/>
        <dsp:cNvSpPr/>
      </dsp:nvSpPr>
      <dsp:spPr>
        <a:xfrm>
          <a:off x="318211" y="3718116"/>
          <a:ext cx="4454956" cy="5904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87" tIns="0" rIns="16838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Banen</a:t>
          </a:r>
          <a:endParaRPr lang="en-US" sz="2000" kern="1200"/>
        </a:p>
      </dsp:txBody>
      <dsp:txXfrm>
        <a:off x="347032" y="3746937"/>
        <a:ext cx="4397314" cy="532758"/>
      </dsp:txXfrm>
    </dsp:sp>
    <dsp:sp modelId="{16A86CEB-0F3B-44CC-A8B0-84C896A3A4D3}">
      <dsp:nvSpPr>
        <dsp:cNvPr id="0" name=""/>
        <dsp:cNvSpPr/>
      </dsp:nvSpPr>
      <dsp:spPr>
        <a:xfrm>
          <a:off x="0" y="4920516"/>
          <a:ext cx="636422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63841-8421-4065-B48F-AF774AC6D340}">
      <dsp:nvSpPr>
        <dsp:cNvPr id="0" name=""/>
        <dsp:cNvSpPr/>
      </dsp:nvSpPr>
      <dsp:spPr>
        <a:xfrm>
          <a:off x="318211" y="4625316"/>
          <a:ext cx="4454956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87" tIns="0" rIns="16838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Zoeken en kiezen</a:t>
          </a:r>
          <a:endParaRPr lang="en-US" sz="2000" kern="1200"/>
        </a:p>
      </dsp:txBody>
      <dsp:txXfrm>
        <a:off x="347032" y="4654137"/>
        <a:ext cx="4397314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6B51D-6B3A-42CF-A282-A0875B5BDB52}">
      <dsp:nvSpPr>
        <dsp:cNvPr id="0" name=""/>
        <dsp:cNvSpPr/>
      </dsp:nvSpPr>
      <dsp:spPr>
        <a:xfrm>
          <a:off x="0" y="2665"/>
          <a:ext cx="74523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42465-D1EB-4609-98C7-A037867AE407}">
      <dsp:nvSpPr>
        <dsp:cNvPr id="0" name=""/>
        <dsp:cNvSpPr/>
      </dsp:nvSpPr>
      <dsp:spPr>
        <a:xfrm>
          <a:off x="0" y="2665"/>
          <a:ext cx="7452360" cy="1818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Noorderpoort</a:t>
          </a:r>
          <a:endParaRPr lang="en-US" sz="6500" kern="1200"/>
        </a:p>
      </dsp:txBody>
      <dsp:txXfrm>
        <a:off x="0" y="2665"/>
        <a:ext cx="7452360" cy="1818124"/>
      </dsp:txXfrm>
    </dsp:sp>
    <dsp:sp modelId="{8EE8D457-7E93-472F-9E86-1B728CBBFBE5}">
      <dsp:nvSpPr>
        <dsp:cNvPr id="0" name=""/>
        <dsp:cNvSpPr/>
      </dsp:nvSpPr>
      <dsp:spPr>
        <a:xfrm>
          <a:off x="0" y="1820790"/>
          <a:ext cx="74523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9E233-B3DD-4671-A81E-6F71B6D717BB}">
      <dsp:nvSpPr>
        <dsp:cNvPr id="0" name=""/>
        <dsp:cNvSpPr/>
      </dsp:nvSpPr>
      <dsp:spPr>
        <a:xfrm>
          <a:off x="0" y="1820790"/>
          <a:ext cx="7452360" cy="1818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Alfa College</a:t>
          </a:r>
          <a:endParaRPr lang="en-US" sz="6500" kern="1200"/>
        </a:p>
      </dsp:txBody>
      <dsp:txXfrm>
        <a:off x="0" y="1820790"/>
        <a:ext cx="7452360" cy="1818124"/>
      </dsp:txXfrm>
    </dsp:sp>
    <dsp:sp modelId="{6EDFE5BA-CC3D-4F29-B7BE-4DCBB27E775C}">
      <dsp:nvSpPr>
        <dsp:cNvPr id="0" name=""/>
        <dsp:cNvSpPr/>
      </dsp:nvSpPr>
      <dsp:spPr>
        <a:xfrm>
          <a:off x="0" y="3638915"/>
          <a:ext cx="74523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D3F11-BC03-4170-ACDB-5D712503C4A2}">
      <dsp:nvSpPr>
        <dsp:cNvPr id="0" name=""/>
        <dsp:cNvSpPr/>
      </dsp:nvSpPr>
      <dsp:spPr>
        <a:xfrm>
          <a:off x="0" y="3638915"/>
          <a:ext cx="7452360" cy="1818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Terra</a:t>
          </a:r>
          <a:endParaRPr lang="en-US" sz="6500" kern="1200"/>
        </a:p>
      </dsp:txBody>
      <dsp:txXfrm>
        <a:off x="0" y="3638915"/>
        <a:ext cx="7452360" cy="1818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43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0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2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9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3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5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23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9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0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4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5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924C9-77F8-4EE9-82BB-6FCE1B2A2A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14" r="7813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FF37BD-A074-4645-A741-302D4820F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7213140" cy="3204134"/>
          </a:xfrm>
        </p:spPr>
        <p:txBody>
          <a:bodyPr anchor="b">
            <a:normAutofit/>
          </a:bodyPr>
          <a:lstStyle/>
          <a:p>
            <a:r>
              <a:rPr lang="nl-NL" sz="4800" dirty="0"/>
              <a:t>HET MIDDELBAAR BEROEPSONDERWIJS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9234467-E08C-4EB8-9CE0-842717156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nl-NL" sz="2000" dirty="0"/>
              <a:t>SECTOREN EN OPLEIDINGEN PER ROC</a:t>
            </a:r>
          </a:p>
          <a:p>
            <a:r>
              <a:rPr lang="nl-NL" sz="2000" dirty="0"/>
              <a:t>DOORSTROOMGROEP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04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F9942D-97FC-4609-AC60-81DB26B57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nl-NL" dirty="0"/>
              <a:t>Programma (3 </a:t>
            </a:r>
            <a:r>
              <a:rPr lang="nl-NL"/>
              <a:t>wkn</a:t>
            </a:r>
            <a:r>
              <a:rPr lang="nl-NL" dirty="0"/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168A4C35-AC4D-4957-964F-031BF75F98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44128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9173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C68A55F-7B32-44D8-AEE5-1AF405326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A135AE-7773-45EE-9110-2AF3697C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429030"/>
            <a:ext cx="2834640" cy="5457589"/>
          </a:xfrm>
        </p:spPr>
        <p:txBody>
          <a:bodyPr anchor="ctr">
            <a:normAutofit/>
          </a:bodyPr>
          <a:lstStyle/>
          <a:p>
            <a:r>
              <a:rPr lang="nl-NL" dirty="0"/>
              <a:t>De </a:t>
            </a:r>
            <a:r>
              <a:rPr lang="nl-NL"/>
              <a:t>ROC’s</a:t>
            </a:r>
            <a:r>
              <a:rPr lang="nl-NL" dirty="0"/>
              <a:t> in Groningen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6112341"/>
            <a:ext cx="10835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45208" y="4686084"/>
            <a:ext cx="54864" cy="2834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ijdelijke aanduiding voor inhoud 5">
            <a:extLst>
              <a:ext uri="{FF2B5EF4-FFF2-40B4-BE49-F238E27FC236}">
                <a16:creationId xmlns:a16="http://schemas.microsoft.com/office/drawing/2014/main" id="{A7487E3E-40A4-474A-99C9-310A5A4148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812653"/>
              </p:ext>
            </p:extLst>
          </p:nvPr>
        </p:nvGraphicFramePr>
        <p:xfrm>
          <a:off x="4041648" y="429030"/>
          <a:ext cx="745236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6746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CDF50A-1DD7-4586-986B-CF02E599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anchor="b">
            <a:normAutofit/>
          </a:bodyPr>
          <a:lstStyle/>
          <a:p>
            <a:r>
              <a:rPr lang="nl-NL" sz="3200"/>
              <a:t>Opdracht</a:t>
            </a:r>
          </a:p>
        </p:txBody>
      </p:sp>
      <p:pic>
        <p:nvPicPr>
          <p:cNvPr id="18" name="Picture 4" descr="Gloeilamp op een gele achtergrond met geschetste lichtbundels en een kabel">
            <a:extLst>
              <a:ext uri="{FF2B5EF4-FFF2-40B4-BE49-F238E27FC236}">
                <a16:creationId xmlns:a16="http://schemas.microsoft.com/office/drawing/2014/main" id="{63AB91BF-FDAB-4F83-B9A6-0323B381D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60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317959-5D9A-47A5-8152-9AF1E424C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63" y="2557587"/>
            <a:ext cx="4314645" cy="3717317"/>
          </a:xfrm>
        </p:spPr>
        <p:txBody>
          <a:bodyPr anchor="t">
            <a:normAutofit fontScale="92500" lnSpcReduction="20000"/>
          </a:bodyPr>
          <a:lstStyle/>
          <a:p>
            <a:r>
              <a:rPr lang="nl-NL" sz="1700" dirty="0"/>
              <a:t>Binnen welke sector passen de opleidingen die jou aanspreken?</a:t>
            </a:r>
          </a:p>
          <a:p>
            <a:endParaRPr lang="nl-NL" sz="1700" dirty="0"/>
          </a:p>
          <a:p>
            <a:r>
              <a:rPr lang="nl-NL" sz="1700" dirty="0"/>
              <a:t>Kun je de opleidingen van jouw keuze volgen op het Noorderpoort, Alfa College en/of Terra?</a:t>
            </a:r>
          </a:p>
          <a:p>
            <a:endParaRPr lang="nl-NL" sz="1700" dirty="0"/>
          </a:p>
          <a:p>
            <a:r>
              <a:rPr lang="nl-NL" sz="1700" dirty="0"/>
              <a:t>Doe eens verder onderzoek: Wat voor vakken volg je? Wanneer start de opleiding? BOL of BBL of beide? </a:t>
            </a:r>
          </a:p>
          <a:p>
            <a:endParaRPr lang="nl-NL" sz="1700" dirty="0"/>
          </a:p>
          <a:p>
            <a:r>
              <a:rPr lang="nl-NL" sz="1700" dirty="0"/>
              <a:t>Zet dit in een overzichtelijk tabel</a:t>
            </a:r>
          </a:p>
        </p:txBody>
      </p:sp>
    </p:spTree>
    <p:extLst>
      <p:ext uri="{BB962C8B-B14F-4D97-AF65-F5344CB8AC3E}">
        <p14:creationId xmlns:p14="http://schemas.microsoft.com/office/powerpoint/2010/main" val="2744556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F44879F-6698-4394-89D4-7B3CDB92E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!!Rectangle">
            <a:extLst>
              <a:ext uri="{FF2B5EF4-FFF2-40B4-BE49-F238E27FC236}">
                <a16:creationId xmlns:a16="http://schemas.microsoft.com/office/drawing/2014/main" id="{C65FD3B2-577C-49A0-B40E-4845C5D59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Picture 4" descr="Grafiek">
            <a:extLst>
              <a:ext uri="{FF2B5EF4-FFF2-40B4-BE49-F238E27FC236}">
                <a16:creationId xmlns:a16="http://schemas.microsoft.com/office/drawing/2014/main" id="{8B04B978-5712-4397-B172-4297D6FAA9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3674" b="632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CA49DD4-0E3A-4571-93E8-4EE8E7E10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nl-NL" sz="6000" dirty="0">
                <a:solidFill>
                  <a:srgbClr val="FFFFFF"/>
                </a:solidFill>
              </a:rPr>
              <a:t>Sectoren of profielen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0B5DEA-ADF6-4BA5-9307-147F0A468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8680" y="2898648"/>
            <a:ext cx="10506456" cy="18288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83982"/>
            <a:ext cx="1873457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10C097-01C8-428B-BDF6-204299897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1400" dirty="0">
                <a:solidFill>
                  <a:srgbClr val="FFFFFF"/>
                </a:solidFill>
              </a:rPr>
              <a:t>Handel</a:t>
            </a:r>
          </a:p>
          <a:p>
            <a:pPr>
              <a:lnSpc>
                <a:spcPct val="100000"/>
              </a:lnSpc>
            </a:pPr>
            <a:r>
              <a:rPr lang="nl-NL" sz="1400" dirty="0">
                <a:solidFill>
                  <a:srgbClr val="FFFFFF"/>
                </a:solidFill>
              </a:rPr>
              <a:t>ICT en creatieve industrie</a:t>
            </a:r>
          </a:p>
          <a:p>
            <a:pPr>
              <a:lnSpc>
                <a:spcPct val="100000"/>
              </a:lnSpc>
            </a:pPr>
            <a:r>
              <a:rPr lang="nl-NL" sz="1400" dirty="0">
                <a:solidFill>
                  <a:srgbClr val="FFFFFF"/>
                </a:solidFill>
              </a:rPr>
              <a:t>Mobiliteit, transport, logistiek en maritiem</a:t>
            </a:r>
          </a:p>
          <a:p>
            <a:pPr>
              <a:lnSpc>
                <a:spcPct val="100000"/>
              </a:lnSpc>
            </a:pPr>
            <a:r>
              <a:rPr lang="nl-NL" sz="1400" dirty="0">
                <a:solidFill>
                  <a:srgbClr val="FFFFFF"/>
                </a:solidFill>
              </a:rPr>
              <a:t>Specialistisch vakmanschap</a:t>
            </a:r>
          </a:p>
          <a:p>
            <a:pPr>
              <a:lnSpc>
                <a:spcPct val="100000"/>
              </a:lnSpc>
            </a:pPr>
            <a:r>
              <a:rPr lang="nl-NL" sz="1400" dirty="0">
                <a:solidFill>
                  <a:srgbClr val="FFFFFF"/>
                </a:solidFill>
              </a:rPr>
              <a:t>Techniek en gebouwde omgeving</a:t>
            </a:r>
          </a:p>
          <a:p>
            <a:pPr>
              <a:lnSpc>
                <a:spcPct val="100000"/>
              </a:lnSpc>
            </a:pPr>
            <a:r>
              <a:rPr lang="nl-NL" sz="1400" dirty="0">
                <a:solidFill>
                  <a:srgbClr val="FFFFFF"/>
                </a:solidFill>
              </a:rPr>
              <a:t>Voedsel, groen en gastvrijheid</a:t>
            </a:r>
          </a:p>
          <a:p>
            <a:pPr>
              <a:lnSpc>
                <a:spcPct val="100000"/>
              </a:lnSpc>
            </a:pPr>
            <a:r>
              <a:rPr lang="nl-NL" sz="1400" dirty="0">
                <a:solidFill>
                  <a:srgbClr val="FFFFFF"/>
                </a:solidFill>
              </a:rPr>
              <a:t>Zakelijke dienstverlening en veiligheid</a:t>
            </a:r>
          </a:p>
          <a:p>
            <a:pPr>
              <a:lnSpc>
                <a:spcPct val="100000"/>
              </a:lnSpc>
            </a:pPr>
            <a:r>
              <a:rPr lang="nl-NL" sz="1400" dirty="0">
                <a:solidFill>
                  <a:srgbClr val="FFFFFF"/>
                </a:solidFill>
              </a:rPr>
              <a:t>Zorg, welzijn en sport</a:t>
            </a:r>
          </a:p>
          <a:p>
            <a:pPr marL="0" indent="0">
              <a:lnSpc>
                <a:spcPct val="100000"/>
              </a:lnSpc>
              <a:buNone/>
            </a:pPr>
            <a:endParaRPr lang="nl-NL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22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F44879F-6698-4394-89D4-7B3CDB92E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C65FD3B2-577C-49A0-B40E-4845C5D59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Picture 4" descr="Dwarsdoorsnede van een jonge plant en de wortels">
            <a:extLst>
              <a:ext uri="{FF2B5EF4-FFF2-40B4-BE49-F238E27FC236}">
                <a16:creationId xmlns:a16="http://schemas.microsoft.com/office/drawing/2014/main" id="{452B562A-5905-4D12-A50E-811C648975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423" b="18906"/>
          <a:stretch/>
        </p:blipFill>
        <p:spPr>
          <a:xfrm>
            <a:off x="20" y="-15239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B976E4-CD72-4B45-9FC6-801A84F85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nl-NL" sz="6000">
                <a:solidFill>
                  <a:srgbClr val="FFFFFF"/>
                </a:solidFill>
              </a:rPr>
              <a:t>SECTOR CHECK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0B5DEA-ADF6-4BA5-9307-147F0A468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8680" y="2898648"/>
            <a:ext cx="10506456" cy="18288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83982"/>
            <a:ext cx="1873457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82AC19-A8D5-4DF0-854B-2D8BC3AD2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1300" dirty="0">
                <a:solidFill>
                  <a:srgbClr val="FFFFFF"/>
                </a:solidFill>
              </a:rPr>
              <a:t>Zet de sectoren op een rijtje in je logboek</a:t>
            </a:r>
          </a:p>
          <a:p>
            <a:pPr>
              <a:lnSpc>
                <a:spcPct val="100000"/>
              </a:lnSpc>
            </a:pPr>
            <a:endParaRPr lang="nl-NL" sz="13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nl-NL" sz="1300" dirty="0">
                <a:solidFill>
                  <a:srgbClr val="FFFFFF"/>
                </a:solidFill>
              </a:rPr>
              <a:t>Welke sectoren spreken je aan? Maak die groen</a:t>
            </a:r>
          </a:p>
          <a:p>
            <a:pPr>
              <a:lnSpc>
                <a:spcPct val="100000"/>
              </a:lnSpc>
            </a:pPr>
            <a:endParaRPr lang="nl-NL" sz="13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nl-NL" sz="1300" dirty="0">
                <a:solidFill>
                  <a:srgbClr val="FFFFFF"/>
                </a:solidFill>
              </a:rPr>
              <a:t>Welke sectoren spreken je helemaal niet aan? Maak die rood</a:t>
            </a:r>
          </a:p>
          <a:p>
            <a:pPr>
              <a:lnSpc>
                <a:spcPct val="100000"/>
              </a:lnSpc>
            </a:pPr>
            <a:endParaRPr lang="nl-NL" sz="13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nl-NL" sz="1300" dirty="0">
                <a:solidFill>
                  <a:srgbClr val="FFFFFF"/>
                </a:solidFill>
              </a:rPr>
              <a:t>Waarom spreken sectoren je wel/niet aan? </a:t>
            </a:r>
          </a:p>
          <a:p>
            <a:pPr>
              <a:lnSpc>
                <a:spcPct val="100000"/>
              </a:lnSpc>
            </a:pPr>
            <a:endParaRPr lang="nl-NL" sz="13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nl-NL" sz="1300" dirty="0">
                <a:solidFill>
                  <a:srgbClr val="FFFFFF"/>
                </a:solidFill>
              </a:rPr>
              <a:t>Nabespreken</a:t>
            </a:r>
          </a:p>
        </p:txBody>
      </p:sp>
    </p:spTree>
    <p:extLst>
      <p:ext uri="{BB962C8B-B14F-4D97-AF65-F5344CB8AC3E}">
        <p14:creationId xmlns:p14="http://schemas.microsoft.com/office/powerpoint/2010/main" val="2062858318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165</Words>
  <Application>Microsoft Office PowerPoint</Application>
  <PresentationFormat>Breedbeeld</PresentationFormat>
  <Paragraphs>41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Avenir Next LT Pro</vt:lpstr>
      <vt:lpstr>Calibri</vt:lpstr>
      <vt:lpstr>Neue Haas Grotesk Text Pro</vt:lpstr>
      <vt:lpstr>AccentBoxVTI</vt:lpstr>
      <vt:lpstr>HET MIDDELBAAR BEROEPSONDERWIJS</vt:lpstr>
      <vt:lpstr>Programma (3 wkn)</vt:lpstr>
      <vt:lpstr>De ROC’s in Groningen </vt:lpstr>
      <vt:lpstr>Opdracht</vt:lpstr>
      <vt:lpstr>Sectoren of profielen</vt:lpstr>
      <vt:lpstr>SECTOR CHECK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MIDDELBAAR BEROEPSONDERWIJS</dc:title>
  <dc:creator>Marije Solle</dc:creator>
  <cp:lastModifiedBy>Marije Solle</cp:lastModifiedBy>
  <cp:revision>1</cp:revision>
  <dcterms:created xsi:type="dcterms:W3CDTF">2021-11-26T11:17:19Z</dcterms:created>
  <dcterms:modified xsi:type="dcterms:W3CDTF">2021-11-26T11:23:35Z</dcterms:modified>
</cp:coreProperties>
</file>